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E2ED-C2A9-4FA6-ABCE-B04D46F4A093}" type="datetimeFigureOut">
              <a:rPr lang="fi-FI" smtClean="0"/>
              <a:t>24.3.2017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6EECE-FA11-409F-B16C-6899DA8D9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1803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FAFC-2177-45C5-A58C-F3690F9D28F6}" type="datetimeFigureOut">
              <a:rPr lang="fi-FI" smtClean="0"/>
              <a:t>24.3.2017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007AA-9331-4025-8B0D-2F70F8774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7885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07AA-9331-4025-8B0D-2F70F8774962}" type="slidenum">
              <a:rPr lang="fi-FI" smtClean="0"/>
              <a:t>1</a:t>
            </a:fld>
            <a:endParaRPr lang="fi-FI"/>
          </a:p>
        </p:txBody>
      </p:sp>
      <p:sp>
        <p:nvSpPr>
          <p:cNvPr id="5" name="Ylätunnisteen paikkamerkki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60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6B5626-66DC-4C62-8D80-6C70E6327717}" type="datetime1">
              <a:rPr lang="fi-FI" smtClean="0"/>
              <a:t>24.3.2017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Suomen Narkolepsiayhdistys ry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C1-D0A1-4138-A1F3-2BBCEF3C33E7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93C7-7F6C-4D2E-947E-9F1FA5BEDE27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7F3A-00E1-41A2-9ECD-3DA0C5038ED5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9DB-DF5E-4D0B-A5A0-C8194DFD36BD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FBB-46EF-44F7-A633-642AA9BB7209}" type="datetime1">
              <a:rPr lang="fi-FI" smtClean="0"/>
              <a:t>24.3.2017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29A2-FAF5-4B85-AEBD-EFE5D69EB557}" type="datetime1">
              <a:rPr lang="fi-FI" smtClean="0"/>
              <a:t>24.3.2017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370-9C5A-4637-BE62-9C87F9A19DE2}" type="datetime1">
              <a:rPr lang="fi-FI" smtClean="0"/>
              <a:t>24.3.2017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B9A6-E2A5-4637-BE6D-CE9652B28B64}" type="datetime1">
              <a:rPr lang="fi-FI" smtClean="0"/>
              <a:t>24.3.2017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51FE-5948-43E5-95B5-67B7E4598207}" type="datetime1">
              <a:rPr lang="fi-FI" smtClean="0"/>
              <a:t>24.3.2017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3926-48DD-4D49-A5E4-48EC0CFBC224}" type="datetime1">
              <a:rPr lang="fi-FI" smtClean="0"/>
              <a:t>24.3.2017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i-FI"/>
              <a:t>Suomen Narkolepsiayhdistys ry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63456F-F96D-41DA-ABD9-1ACD99BADA37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i-FI"/>
              <a:t>Suomen Narkolepsiayhdistys ry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B847B4-E1D0-44E2-9C7A-07AA36142E7B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Suomen </a:t>
            </a:r>
            <a:r>
              <a:rPr lang="fi-FI" dirty="0" err="1"/>
              <a:t>Narkolepsia</a:t>
            </a:r>
            <a:r>
              <a:rPr lang="fi-FI" dirty="0"/>
              <a:t> yhdistys ry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Toiminnan tarkoitus vertaistuen tarjoaminen ja tietoisuuden lisääminen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FCE6-8BED-4A66-982F-FC29A2831BF4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  <a:endParaRPr lang="fi-F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05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www.narkolepsia.fi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Hallituksen Pj Hanna Nikupaavo</a:t>
            </a:r>
          </a:p>
          <a:p>
            <a:r>
              <a:rPr lang="fi-FI" dirty="0"/>
              <a:t>Varapj. Santeri </a:t>
            </a:r>
            <a:r>
              <a:rPr lang="fi-FI" dirty="0" err="1"/>
              <a:t>Rakola</a:t>
            </a:r>
            <a:endParaRPr lang="fi-FI" dirty="0"/>
          </a:p>
          <a:p>
            <a:r>
              <a:rPr lang="fi-FI" dirty="0"/>
              <a:t>Sihteeri Niina Palomäki</a:t>
            </a:r>
          </a:p>
          <a:p>
            <a:r>
              <a:rPr lang="fi-FI" dirty="0"/>
              <a:t>Asiantuntija lääkäri Markku Partinen</a:t>
            </a:r>
          </a:p>
          <a:p>
            <a:r>
              <a:rPr lang="fi-FI" dirty="0"/>
              <a:t>Taloudenhoitaja Tarja Kytö</a:t>
            </a:r>
          </a:p>
          <a:p>
            <a:r>
              <a:rPr lang="fi-FI" dirty="0"/>
              <a:t>Hallituksen jäsenet; Nina Kytö, Mervi Leskinen ja </a:t>
            </a:r>
            <a:r>
              <a:rPr lang="fi-FI"/>
              <a:t>Paula Ojala</a:t>
            </a:r>
            <a:endParaRPr lang="fi-FI" dirty="0"/>
          </a:p>
          <a:p>
            <a:r>
              <a:rPr lang="fi-FI" dirty="0"/>
              <a:t>Lääketoimikunnan pj. Tuulikki Ramsay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68CF-929F-4BA1-84C4-B61E6751BEAB}" type="datetime1">
              <a:rPr lang="fi-FI" smtClean="0"/>
              <a:t>24.3.2017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18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Jäsenyys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Jäsenenä voi olla </a:t>
            </a:r>
            <a:r>
              <a:rPr lang="fi-FI" dirty="0" err="1"/>
              <a:t>narkolepsiaa</a:t>
            </a:r>
            <a:r>
              <a:rPr lang="fi-FI" dirty="0"/>
              <a:t> tai muuta unihäiriötä sairastava henkilö sekä omaiset</a:t>
            </a:r>
          </a:p>
          <a:p>
            <a:r>
              <a:rPr lang="fi-FI" dirty="0"/>
              <a:t>Henkilöjäsenmaksu 30€ / vuosi</a:t>
            </a:r>
          </a:p>
          <a:p>
            <a:r>
              <a:rPr lang="fi-FI" dirty="0"/>
              <a:t>Ainaisjäsenmaksu 300 € / henkilö</a:t>
            </a:r>
          </a:p>
          <a:p>
            <a:r>
              <a:rPr lang="fi-FI" dirty="0"/>
              <a:t>Jäsenenä saat yhdistyksen jäsenpostin sekä Uniliiton Uniuutiset lehden</a:t>
            </a:r>
          </a:p>
          <a:p>
            <a:r>
              <a:rPr lang="fi-FI" dirty="0"/>
              <a:t>Voit osallistua yhdistyksen järjestämiin tapahtumiin</a:t>
            </a:r>
          </a:p>
          <a:p>
            <a:r>
              <a:rPr lang="fi-FI" dirty="0"/>
              <a:t>Olla kokouksissa päättämässä yhdistyksen asioista ja toiminnasta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BE3D-9FD8-4C6B-984D-7A82B05818E8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29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Yhdistyksen toimintamuodot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Sopeutumisvalmennuskurssit </a:t>
            </a:r>
          </a:p>
          <a:p>
            <a:r>
              <a:rPr lang="fi-FI" dirty="0"/>
              <a:t>Vuosikokous- ja kuntoviikonloput</a:t>
            </a:r>
          </a:p>
          <a:p>
            <a:r>
              <a:rPr lang="fi-FI" dirty="0"/>
              <a:t>Alueelliset tapaamiset </a:t>
            </a:r>
          </a:p>
          <a:p>
            <a:r>
              <a:rPr lang="fi-FI" dirty="0"/>
              <a:t>Vertaistuki puhelimitse, sähköpostilla, henkilökohtaisilla tapaamisilla</a:t>
            </a:r>
          </a:p>
          <a:p>
            <a:r>
              <a:rPr lang="fi-FI" dirty="0"/>
              <a:t>Keskusteluryhmä nettisivuilla</a:t>
            </a:r>
          </a:p>
          <a:p>
            <a:r>
              <a:rPr lang="fi-FI" dirty="0" err="1"/>
              <a:t>Facebook</a:t>
            </a:r>
            <a:r>
              <a:rPr lang="fi-FI" dirty="0"/>
              <a:t> ryhmät</a:t>
            </a:r>
          </a:p>
          <a:p>
            <a:r>
              <a:rPr lang="fi-FI" dirty="0" err="1"/>
              <a:t>Aluve-projekti</a:t>
            </a:r>
            <a:r>
              <a:rPr lang="fi-FI" dirty="0"/>
              <a:t> yhteistyössä Tatu ry:n kanssa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BCD8-FD61-4C1F-85E6-412F0B422AB5}" type="datetime1">
              <a:rPr lang="fi-FI" smtClean="0"/>
              <a:t>24.3.2017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98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Keskeiset tehtävät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Auttaa sopeutumaan sairauteen ja selviämään arkielämässä</a:t>
            </a:r>
          </a:p>
          <a:p>
            <a:r>
              <a:rPr lang="fi-FI" dirty="0"/>
              <a:t>Antaa kokemukseen ja lääketieteeseen pohjautuvaa tietoa sitä tarvitseville</a:t>
            </a:r>
          </a:p>
          <a:p>
            <a:r>
              <a:rPr lang="fi-FI" dirty="0"/>
              <a:t>Antaa ohjausta ja neuvoa oikeuksista ja mahdollisuuksista eri tukimuotoihin ja avustuksiin</a:t>
            </a:r>
          </a:p>
          <a:p>
            <a:r>
              <a:rPr lang="fi-FI" dirty="0"/>
              <a:t>Eväitä työelämään ja siellä selviämiseen</a:t>
            </a:r>
          </a:p>
          <a:p>
            <a:r>
              <a:rPr lang="fi-FI" dirty="0"/>
              <a:t>Tukea selviämiseen opiskelun ja oman elämän kanssa</a:t>
            </a:r>
          </a:p>
          <a:p>
            <a:r>
              <a:rPr lang="fi-FI" dirty="0"/>
              <a:t>Ohjata eteenpäin hoidon ja avun saamiseksi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91-FC90-4AA2-B1B1-F76523F2C31C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3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Keskeiset tehtävät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Viedä lääkeasiaa eteenpäin</a:t>
            </a:r>
          </a:p>
          <a:p>
            <a:r>
              <a:rPr lang="fi-FI" dirty="0"/>
              <a:t>Saada tietoisuutta sairaudesta mahdollisimman laajalle eri tahoille; hoitohenkilöstö ja  potilaat</a:t>
            </a:r>
          </a:p>
          <a:p>
            <a:r>
              <a:rPr lang="fi-FI" dirty="0"/>
              <a:t>Löytää eri puolilta maata sairauden kanssa kamppailevat henkilöt yhdistyksen toiminnan piiriin ja saada sitä kautta vertaistukea enemmän jokaisen ulottuville</a:t>
            </a:r>
          </a:p>
          <a:p>
            <a:r>
              <a:rPr lang="fi-FI" dirty="0"/>
              <a:t>Saada yhteyshenkilöitä eri puolille maata vastaamaan aluetapaamisista ja yhteydenpidosta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9BE5-4339-47CB-9FD5-74F0CF345C8D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Yhteistyökumppanit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Tatu ry</a:t>
            </a:r>
          </a:p>
          <a:p>
            <a:r>
              <a:rPr lang="fi-FI" dirty="0"/>
              <a:t>Neurologiset Vammais-järjestöt</a:t>
            </a:r>
          </a:p>
          <a:p>
            <a:r>
              <a:rPr lang="fi-FI" dirty="0"/>
              <a:t>Uniliitto ry</a:t>
            </a:r>
          </a:p>
          <a:p>
            <a:r>
              <a:rPr lang="fi-FI" dirty="0"/>
              <a:t>Harso ja Harvinaiset</a:t>
            </a:r>
          </a:p>
          <a:p>
            <a:r>
              <a:rPr lang="fi-FI" dirty="0" err="1"/>
              <a:t>Vitalmed</a:t>
            </a:r>
            <a:r>
              <a:rPr lang="fi-FI" dirty="0"/>
              <a:t> Uniklinikka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7F3A-00E1-41A2-9ECD-3DA0C5038ED5}" type="datetime1">
              <a:rPr lang="fi-FI" smtClean="0"/>
              <a:t>24.3.2017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9244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B9A6-E2A5-4637-BE6D-CE9652B28B64}" type="datetime1">
              <a:rPr lang="fi-FI" smtClean="0"/>
              <a:t>24.3.2017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Narkolepsiayhdistys ry                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3566440" cy="2001752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96952"/>
            <a:ext cx="5038599" cy="2828037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97" y="620688"/>
            <a:ext cx="4311917" cy="242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0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246</Words>
  <Application>Microsoft Office PowerPoint</Application>
  <PresentationFormat>Näytössä katseltava diaesitys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Austin</vt:lpstr>
      <vt:lpstr>Suomen Narkolepsia yhdistys ry </vt:lpstr>
      <vt:lpstr>www.narkolepsia.fi</vt:lpstr>
      <vt:lpstr>Jäsenyys</vt:lpstr>
      <vt:lpstr>Yhdistyksen toimintamuodot</vt:lpstr>
      <vt:lpstr>Keskeiset tehtävät</vt:lpstr>
      <vt:lpstr>Keskeiset tehtävät </vt:lpstr>
      <vt:lpstr>Yhteistyökumppanit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Hanna Nikupaavo</dc:creator>
  <cp:lastModifiedBy>Nikupaavo Hanna</cp:lastModifiedBy>
  <cp:revision>21</cp:revision>
  <dcterms:created xsi:type="dcterms:W3CDTF">2013-11-12T07:29:30Z</dcterms:created>
  <dcterms:modified xsi:type="dcterms:W3CDTF">2017-03-24T13:29:11Z</dcterms:modified>
</cp:coreProperties>
</file>